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sldIdLst>
    <p:sldId id="256" r:id="rId5"/>
    <p:sldId id="259" r:id="rId6"/>
    <p:sldId id="257" r:id="rId7"/>
    <p:sldId id="258" r:id="rId8"/>
  </p:sldIdLst>
  <p:sldSz cx="9209088" cy="2627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76" d="100"/>
          <a:sy n="176" d="100"/>
        </p:scale>
        <p:origin x="216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136" y="429980"/>
            <a:ext cx="6906816" cy="914694"/>
          </a:xfrm>
        </p:spPr>
        <p:txBody>
          <a:bodyPr anchor="b"/>
          <a:lstStyle>
            <a:lvl1pPr algn="ctr">
              <a:defRPr sz="22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1136" y="1379948"/>
            <a:ext cx="6906816" cy="634325"/>
          </a:xfrm>
        </p:spPr>
        <p:txBody>
          <a:bodyPr/>
          <a:lstStyle>
            <a:lvl1pPr marL="0" indent="0" algn="ctr">
              <a:buNone/>
              <a:defRPr sz="919"/>
            </a:lvl1pPr>
            <a:lvl2pPr marL="175169" indent="0" algn="ctr">
              <a:buNone/>
              <a:defRPr sz="766"/>
            </a:lvl2pPr>
            <a:lvl3pPr marL="350336" indent="0" algn="ctr">
              <a:buNone/>
              <a:defRPr sz="689"/>
            </a:lvl3pPr>
            <a:lvl4pPr marL="525505" indent="0" algn="ctr">
              <a:buNone/>
              <a:defRPr sz="613"/>
            </a:lvl4pPr>
            <a:lvl5pPr marL="700672" indent="0" algn="ctr">
              <a:buNone/>
              <a:defRPr sz="613"/>
            </a:lvl5pPr>
            <a:lvl6pPr marL="875841" indent="0" algn="ctr">
              <a:buNone/>
              <a:defRPr sz="613"/>
            </a:lvl6pPr>
            <a:lvl7pPr marL="1051009" indent="0" algn="ctr">
              <a:buNone/>
              <a:defRPr sz="613"/>
            </a:lvl7pPr>
            <a:lvl8pPr marL="1226177" indent="0" algn="ctr">
              <a:buNone/>
              <a:defRPr sz="613"/>
            </a:lvl8pPr>
            <a:lvl9pPr marL="1401346" indent="0" algn="ctr">
              <a:buNone/>
              <a:defRPr sz="61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6036F-C678-EE4E-8452-C959CB5C0674}" type="datetimeFigureOut">
              <a:rPr lang="en-BE" smtClean="0"/>
              <a:t>2/12/26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7DE5-DBEC-C044-82B2-2AEF9003002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37987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7" userDrawn="1">
          <p15:clr>
            <a:srgbClr val="FBAE40"/>
          </p15:clr>
        </p15:guide>
        <p15:guide id="2" pos="290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125" y="139880"/>
            <a:ext cx="7942838" cy="507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25" y="699400"/>
            <a:ext cx="7942838" cy="1667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126" y="2435131"/>
            <a:ext cx="2072045" cy="139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6036F-C678-EE4E-8452-C959CB5C0674}" type="datetimeFigureOut">
              <a:rPr lang="en-BE" smtClean="0"/>
              <a:t>2/12/26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0512" y="2435131"/>
            <a:ext cx="3108067" cy="139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3919" y="2435131"/>
            <a:ext cx="2072045" cy="139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17DE5-DBEC-C044-82B2-2AEF9003002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185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350336" rtl="0" eaLnBrk="1" latinLnBrk="0" hangingPunct="1">
        <a:lnSpc>
          <a:spcPct val="90000"/>
        </a:lnSpc>
        <a:spcBef>
          <a:spcPct val="0"/>
        </a:spcBef>
        <a:buNone/>
        <a:defRPr sz="16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584" indent="-87584" algn="l" defTabSz="350336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sz="1072" kern="1200">
          <a:solidFill>
            <a:schemeClr val="tx1"/>
          </a:solidFill>
          <a:latin typeface="+mn-lt"/>
          <a:ea typeface="+mn-ea"/>
          <a:cs typeface="+mn-cs"/>
        </a:defRPr>
      </a:lvl1pPr>
      <a:lvl2pPr marL="262752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919" kern="1200">
          <a:solidFill>
            <a:schemeClr val="tx1"/>
          </a:solidFill>
          <a:latin typeface="+mn-lt"/>
          <a:ea typeface="+mn-ea"/>
          <a:cs typeface="+mn-cs"/>
        </a:defRPr>
      </a:lvl2pPr>
      <a:lvl3pPr marL="437920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766" kern="1200">
          <a:solidFill>
            <a:schemeClr val="tx1"/>
          </a:solidFill>
          <a:latin typeface="+mn-lt"/>
          <a:ea typeface="+mn-ea"/>
          <a:cs typeface="+mn-cs"/>
        </a:defRPr>
      </a:lvl3pPr>
      <a:lvl4pPr marL="613089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89" kern="1200">
          <a:solidFill>
            <a:schemeClr val="tx1"/>
          </a:solidFill>
          <a:latin typeface="+mn-lt"/>
          <a:ea typeface="+mn-ea"/>
          <a:cs typeface="+mn-cs"/>
        </a:defRPr>
      </a:lvl4pPr>
      <a:lvl5pPr marL="788257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89" kern="1200">
          <a:solidFill>
            <a:schemeClr val="tx1"/>
          </a:solidFill>
          <a:latin typeface="+mn-lt"/>
          <a:ea typeface="+mn-ea"/>
          <a:cs typeface="+mn-cs"/>
        </a:defRPr>
      </a:lvl5pPr>
      <a:lvl6pPr marL="963425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89" kern="1200">
          <a:solidFill>
            <a:schemeClr val="tx1"/>
          </a:solidFill>
          <a:latin typeface="+mn-lt"/>
          <a:ea typeface="+mn-ea"/>
          <a:cs typeface="+mn-cs"/>
        </a:defRPr>
      </a:lvl6pPr>
      <a:lvl7pPr marL="1138593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89" kern="1200">
          <a:solidFill>
            <a:schemeClr val="tx1"/>
          </a:solidFill>
          <a:latin typeface="+mn-lt"/>
          <a:ea typeface="+mn-ea"/>
          <a:cs typeface="+mn-cs"/>
        </a:defRPr>
      </a:lvl7pPr>
      <a:lvl8pPr marL="1313761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89" kern="1200">
          <a:solidFill>
            <a:schemeClr val="tx1"/>
          </a:solidFill>
          <a:latin typeface="+mn-lt"/>
          <a:ea typeface="+mn-ea"/>
          <a:cs typeface="+mn-cs"/>
        </a:defRPr>
      </a:lvl8pPr>
      <a:lvl9pPr marL="1488930" indent="-87584" algn="l" defTabSz="350336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1pPr>
      <a:lvl2pPr marL="175169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2pPr>
      <a:lvl3pPr marL="350336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3pPr>
      <a:lvl4pPr marL="525505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4pPr>
      <a:lvl5pPr marL="700672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5pPr>
      <a:lvl6pPr marL="875841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6pPr>
      <a:lvl7pPr marL="1051009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7pPr>
      <a:lvl8pPr marL="1226177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8pPr>
      <a:lvl9pPr marL="1401346" algn="l" defTabSz="350336" rtl="0" eaLnBrk="1" latinLnBrk="0" hangingPunct="1">
        <a:defRPr sz="6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90E1BF-024C-0BD3-D1BA-ECC4BE6697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-1"/>
            <a:ext cx="9238902" cy="26273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08D0A3-E812-46C6-6868-14F2581D41DB}"/>
              </a:ext>
            </a:extLst>
          </p:cNvPr>
          <p:cNvSpPr txBox="1"/>
          <p:nvPr/>
        </p:nvSpPr>
        <p:spPr>
          <a:xfrm>
            <a:off x="5534424" y="2165311"/>
            <a:ext cx="3294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dirty="0">
                <a:solidFill>
                  <a:schemeClr val="bg1"/>
                </a:solidFill>
                <a:latin typeface="Montserrat SemiBold" panose="00000700000000000000" pitchFamily="2" charset="0"/>
              </a:rPr>
              <a:t>10-25 </a:t>
            </a:r>
            <a:r>
              <a:rPr lang="it-IT" sz="2000" dirty="0" err="1">
                <a:solidFill>
                  <a:schemeClr val="bg1"/>
                </a:solidFill>
                <a:latin typeface="Montserrat SemiBold" panose="00000700000000000000" pitchFamily="2" charset="0"/>
              </a:rPr>
              <a:t>Oct</a:t>
            </a:r>
            <a:r>
              <a:rPr lang="it-IT" sz="2000" dirty="0">
                <a:solidFill>
                  <a:schemeClr val="bg1"/>
                </a:solidFill>
                <a:latin typeface="Montserrat SemiBold" panose="00000700000000000000" pitchFamily="2" charset="0"/>
              </a:rPr>
              <a:t> 2026</a:t>
            </a:r>
            <a:endParaRPr lang="en-IE" sz="2000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6A7D6-9DC6-7DCF-923B-883F58239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5C3D86-9629-80EF-76F1-84296FB919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-1"/>
            <a:ext cx="9238902" cy="26273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145993-CD56-8256-90A2-71DCA0B989BE}"/>
              </a:ext>
            </a:extLst>
          </p:cNvPr>
          <p:cNvSpPr txBox="1"/>
          <p:nvPr/>
        </p:nvSpPr>
        <p:spPr>
          <a:xfrm>
            <a:off x="5555688" y="2122782"/>
            <a:ext cx="3294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dirty="0">
                <a:solidFill>
                  <a:schemeClr val="tx2"/>
                </a:solidFill>
                <a:latin typeface="Montserrat SemiBold" panose="00000700000000000000" pitchFamily="2" charset="0"/>
              </a:rPr>
              <a:t>10-25 </a:t>
            </a:r>
            <a:r>
              <a:rPr lang="it-IT" sz="2000" dirty="0" err="1">
                <a:solidFill>
                  <a:schemeClr val="tx2"/>
                </a:solidFill>
                <a:latin typeface="Montserrat SemiBold" panose="00000700000000000000" pitchFamily="2" charset="0"/>
              </a:rPr>
              <a:t>Oct</a:t>
            </a:r>
            <a:r>
              <a:rPr lang="it-IT" sz="2000" dirty="0">
                <a:solidFill>
                  <a:schemeClr val="tx2"/>
                </a:solidFill>
                <a:latin typeface="Montserrat SemiBold" panose="00000700000000000000" pitchFamily="2" charset="0"/>
              </a:rPr>
              <a:t> 2026</a:t>
            </a:r>
            <a:endParaRPr lang="en-IE" sz="2000" dirty="0">
              <a:solidFill>
                <a:schemeClr val="tx2"/>
              </a:solidFill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662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circle with a white circle on it&#10;&#10;Description automatically generated">
            <a:extLst>
              <a:ext uri="{FF2B5EF4-FFF2-40B4-BE49-F238E27FC236}">
                <a16:creationId xmlns:a16="http://schemas.microsoft.com/office/drawing/2014/main" id="{4150C30F-BC02-E495-9F0C-E21D54BCB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30822"/>
            <a:ext cx="9209175" cy="149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5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773E4B-8213-39EE-262B-FFE9F29EC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30836"/>
            <a:ext cx="9209089" cy="149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27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deWeek">
      <a:dk1>
        <a:srgbClr val="20262C"/>
      </a:dk1>
      <a:lt1>
        <a:srgbClr val="FFFFFF"/>
      </a:lt1>
      <a:dk2>
        <a:srgbClr val="1C4DA1"/>
      </a:dk2>
      <a:lt2>
        <a:srgbClr val="E7E6E6"/>
      </a:lt2>
      <a:accent1>
        <a:srgbClr val="F95C22"/>
      </a:accent1>
      <a:accent2>
        <a:srgbClr val="1C4DA1"/>
      </a:accent2>
      <a:accent3>
        <a:srgbClr val="333E48"/>
      </a:accent3>
      <a:accent4>
        <a:srgbClr val="FFD700"/>
      </a:accent4>
      <a:accent5>
        <a:srgbClr val="410098"/>
      </a:accent5>
      <a:accent6>
        <a:srgbClr val="00B3E3"/>
      </a:accent6>
      <a:hlink>
        <a:srgbClr val="1C4DA1"/>
      </a:hlink>
      <a:folHlink>
        <a:srgbClr val="4971B4"/>
      </a:folHlink>
    </a:clrScheme>
    <a:fontScheme name="Codeweek">
      <a:majorFont>
        <a:latin typeface="Montserrat"/>
        <a:ea typeface=""/>
        <a:cs typeface=""/>
      </a:majorFont>
      <a:minorFont>
        <a:latin typeface="Blinker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4d001a9-5fb2-4d9b-b0a6-6079b5a75b5e" xsi:nil="true"/>
    <lcf76f155ced4ddcb4097134ff3c332f xmlns="5cb5dd62-7920-4fd8-8475-95956e16ac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4388028821E4EBDB66DDC06836FD6" ma:contentTypeVersion="13" ma:contentTypeDescription="Create a new document." ma:contentTypeScope="" ma:versionID="a01b75c84aae6ef9d1ba460b28f61a55">
  <xsd:schema xmlns:xsd="http://www.w3.org/2001/XMLSchema" xmlns:xs="http://www.w3.org/2001/XMLSchema" xmlns:p="http://schemas.microsoft.com/office/2006/metadata/properties" xmlns:ns2="5cb5dd62-7920-4fd8-8475-95956e16ac31" xmlns:ns3="04d001a9-5fb2-4d9b-b0a6-6079b5a75b5e" targetNamespace="http://schemas.microsoft.com/office/2006/metadata/properties" ma:root="true" ma:fieldsID="ce79f56f9ea12a45a45b5fcc456c7e4d" ns2:_="" ns3:_="">
    <xsd:import namespace="5cb5dd62-7920-4fd8-8475-95956e16ac31"/>
    <xsd:import namespace="04d001a9-5fb2-4d9b-b0a6-6079b5a75b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5dd62-7920-4fd8-8475-95956e16ac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76d40ee-9ca5-4070-a052-1fce19d79a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d001a9-5fb2-4d9b-b0a6-6079b5a75b5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b5c674b-4bc1-4a3d-b29c-e3f87623b5d9}" ma:internalName="TaxCatchAll" ma:showField="CatchAllData" ma:web="04d001a9-5fb2-4d9b-b0a6-6079b5a75b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5A1A7-D747-43DD-91D0-5EE1593927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452101-8773-44C8-9555-0402E5B77680}">
  <ds:schemaRefs>
    <ds:schemaRef ds:uri="http://schemas.microsoft.com/office/2006/metadata/properties"/>
    <ds:schemaRef ds:uri="http://schemas.microsoft.com/office/infopath/2007/PartnerControls"/>
    <ds:schemaRef ds:uri="3df8c997-6be4-4ad3-bcd7-b437e60cf1dd"/>
    <ds:schemaRef ds:uri="28ed548b-06d4-4d5d-ada0-bc6201e4ab8f"/>
    <ds:schemaRef ds:uri="04d001a9-5fb2-4d9b-b0a6-6079b5a75b5e"/>
    <ds:schemaRef ds:uri="5cb5dd62-7920-4fd8-8475-95956e16ac31"/>
  </ds:schemaRefs>
</ds:datastoreItem>
</file>

<file path=customXml/itemProps3.xml><?xml version="1.0" encoding="utf-8"?>
<ds:datastoreItem xmlns:ds="http://schemas.openxmlformats.org/officeDocument/2006/customXml" ds:itemID="{046E50A1-90A7-49AB-A457-AFFFD22A7E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b5dd62-7920-4fd8-8475-95956e16ac31"/>
    <ds:schemaRef ds:uri="04d001a9-5fb2-4d9b-b0a6-6079b5a75b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6</Words>
  <Application>Microsoft Macintosh PowerPoint</Application>
  <PresentationFormat>Custom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Blinker</vt:lpstr>
      <vt:lpstr>Montserrat</vt:lpstr>
      <vt:lpstr>Montserrat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Ryoko Abe</dc:creator>
  <cp:lastModifiedBy>Matrix Designers</cp:lastModifiedBy>
  <cp:revision>16</cp:revision>
  <dcterms:created xsi:type="dcterms:W3CDTF">2021-12-10T14:16:35Z</dcterms:created>
  <dcterms:modified xsi:type="dcterms:W3CDTF">2026-02-12T08:44:51Z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0x010100D564388028821E4EBDB66DDC06836FD6</vt:lpwstr>
  </property>
</Properties>
</file>